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2" r:id="rId6"/>
    <p:sldId id="275" r:id="rId7"/>
    <p:sldId id="273" r:id="rId8"/>
    <p:sldId id="282" r:id="rId9"/>
    <p:sldId id="287" r:id="rId10"/>
    <p:sldId id="288" r:id="rId11"/>
    <p:sldId id="283" r:id="rId12"/>
    <p:sldId id="289" r:id="rId13"/>
    <p:sldId id="290" r:id="rId14"/>
    <p:sldId id="274" r:id="rId15"/>
    <p:sldId id="277" r:id="rId16"/>
    <p:sldId id="278" r:id="rId17"/>
    <p:sldId id="280" r:id="rId18"/>
    <p:sldId id="291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FEC91-B3A2-46E5-AD4D-7CCC14A12979}" v="703" dt="2021-07-10T15:58:4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76E9-10D3-41C8-A987-0BB3DF23C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9798F-8A2A-47B0-BF74-58E84438F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1F552-D362-4EED-ABD4-E5E6C274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1436C-AAEA-499C-9DDC-E2C696DE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198ED-95C7-402E-B63D-C29003B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8A79-2D71-4307-8876-1D38076E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CD348-AFDD-42D1-B450-04CC3469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926E-8E83-4E3E-B889-52365699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3BCF-E579-4603-94A5-B422B33D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FFEF-48E0-437F-B53F-8EDF460A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600E8-1582-41C3-951A-6EF812D57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AFF3E-D20E-4129-921B-80DE449C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22B6-6EED-4B8D-9186-8CA63EDE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4018-FCA7-415A-9CF2-57474445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6AA57-E47F-4827-B192-1D8A6ABE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835B-6844-4843-9045-16276A71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FD536-F4F2-46E8-B305-3B9D86CD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A276-F946-43B5-89F6-44EEE4C5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9617-4921-44B8-B379-8B85FFD6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BAC7-521F-4B17-A21D-29D00310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B997-020E-4D48-85C5-694A9775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CF14E-8761-424B-98D2-8643AC57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64A2-11B1-4E02-96DC-8BDD65FC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E868-8821-4065-8541-7C1395E1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9449-C95D-427F-8C97-982E6FCE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0373-DCFE-472F-A7B1-C5E76E34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1F99-B5E5-4397-B837-F6FB4F04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AA72E-8CF0-4AC0-B3D1-BD755BE1F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EB9EC-7BD0-49BE-B146-38FFE41D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0EE5A-941E-4455-B237-7693653B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F740B-AF3F-411D-96DF-3A4CF846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2B2F-535F-4891-9662-789CD28C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721BD-9CFA-41E8-BDF1-BCF203DE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41AD7-5C04-486D-874F-015197885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3C5E7-7318-457E-A0BC-DDB1DFCC4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973B1-218F-45A5-8B6A-E03171FAD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51D6F-ADA8-4DF0-9CD3-7C7F88F3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8137D-C6BF-46B1-B164-C79793A3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70D69-1739-4A86-A533-08BC54D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7213-B7E1-4C72-B368-3DD764D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FAA97-6DAC-464E-92C7-6D28E1D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458FE-5B95-4DBE-A694-208A4ED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A0241-BD66-4263-A6E2-49F546C0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9E6A2-8363-4E80-B16D-25FE850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FC577-8531-4FDC-B1C5-44425977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29A9B-60A2-48AC-905E-0CA404CE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3610-212A-4ABB-A212-816384DB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7115-7AB9-4A77-AAC1-BF95EEC4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AB89C-C6E5-45A8-B545-FA4FC3472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B0C14-79A5-4658-9F35-F3678C2F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01E50-825D-4C2B-979C-FF68BB4C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18C43-9A13-4C63-9D9E-0B9D868D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D767-3B6C-4807-BB32-2F606640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CAD8D-96DC-494C-B0F4-86F77D126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7DA7F-AABA-4FDA-A8B5-919FC6B8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D14C7-4526-44DF-BEAA-EC690906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B9D58-D39D-4DD5-8F38-F626BF19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F7F2-0CA5-4E09-A118-C3AA0270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75F49-10B4-432C-94CA-12D59A56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516E9-8148-46B2-A07E-FB95C776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03C5-9373-4983-84A5-ABE93073D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1B57-E16A-4CA6-9FE6-844233FFA08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D445-0E5E-4C08-A53D-E02295E5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57CA-E0C0-467A-9BB3-885989E46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6C2DA-46A9-4686-A3F8-4D7CFBB3E629}"/>
              </a:ext>
            </a:extLst>
          </p:cNvPr>
          <p:cNvSpPr/>
          <p:nvPr/>
        </p:nvSpPr>
        <p:spPr>
          <a:xfrm>
            <a:off x="49697" y="471948"/>
            <a:ext cx="120926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5. THỨ TỰ THỰC HIỆN PHÉP TÍNH</a:t>
            </a:r>
          </a:p>
        </p:txBody>
      </p:sp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109352A7-B6A1-4E33-9093-550AAB93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9" y="2070950"/>
            <a:ext cx="8922086" cy="46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2B2F8B4-731D-4E89-8A63-31F262AE3BBA}"/>
              </a:ext>
            </a:extLst>
          </p:cNvPr>
          <p:cNvSpPr txBox="1"/>
          <p:nvPr/>
        </p:nvSpPr>
        <p:spPr>
          <a:xfrm>
            <a:off x="167951" y="92206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0DFCA-DF29-4DDE-B540-A76B63F35FD1}"/>
                  </a:ext>
                </a:extLst>
              </p:cNvPr>
              <p:cNvSpPr txBox="1"/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𝟕𝟎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60DFCA-DF29-4DDE-B540-A76B63F3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DED0FB-EB82-4AC7-961C-ECA61125F25D}"/>
                  </a:ext>
                </a:extLst>
              </p:cNvPr>
              <p:cNvSpPr txBox="1"/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DED0FB-EB82-4AC7-961C-ECA61125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8366BD-B557-48A8-9A4E-260E590D286B}"/>
                  </a:ext>
                </a:extLst>
              </p:cNvPr>
              <p:cNvSpPr txBox="1"/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8366BD-B557-48A8-9A4E-260E590D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4E78E3-DD88-407B-ACAD-48E4A4313564}"/>
                  </a:ext>
                </a:extLst>
              </p:cNvPr>
              <p:cNvSpPr txBox="1"/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𝟏𝟐𝟖</m:t>
                          </m:r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4E78E3-DD88-407B-ACAD-48E4A431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A9F21F-FE7F-47AA-907F-B0AE99D93CE8}"/>
                  </a:ext>
                </a:extLst>
              </p:cNvPr>
              <p:cNvSpPr txBox="1"/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A9F21F-FE7F-47AA-907F-B0AE99D9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071603-E630-4196-91BE-A9F4637DE6E2}"/>
                  </a:ext>
                </a:extLst>
              </p:cNvPr>
              <p:cNvSpPr txBox="1"/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071603-E630-4196-91BE-A9F4637D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0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459B61-FEF9-44D2-BE5C-C1BD4546CEE0}"/>
              </a:ext>
            </a:extLst>
          </p:cNvPr>
          <p:cNvSpPr txBox="1"/>
          <p:nvPr/>
        </p:nvSpPr>
        <p:spPr>
          <a:xfrm>
            <a:off x="233268" y="2702586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2FAD-5AF7-40FA-AF09-F1B7C32B7EE0}"/>
              </a:ext>
            </a:extLst>
          </p:cNvPr>
          <p:cNvSpPr txBox="1"/>
          <p:nvPr/>
        </p:nvSpPr>
        <p:spPr>
          <a:xfrm>
            <a:off x="233268" y="414745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237D6-EE76-4D5A-A323-9AEE4F32CBAB}"/>
                  </a:ext>
                </a:extLst>
              </p:cNvPr>
              <p:cNvSpPr txBox="1"/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solidFill>
                      <a:srgbClr val="0000CC"/>
                    </a:solidFill>
                  </a:rPr>
                  <a:t>Tìm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tự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nhiên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thỏa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mãn</a:t>
                </a:r>
                <a:endParaRPr lang="en-US" sz="72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2237D6-EE76-4D5A-A323-9AEE4F32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220" t="-19289" r="-1999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3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007703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459B61-FEF9-44D2-BE5C-C1BD4546CEE0}"/>
              </a:ext>
            </a:extLst>
          </p:cNvPr>
          <p:cNvSpPr txBox="1"/>
          <p:nvPr/>
        </p:nvSpPr>
        <p:spPr>
          <a:xfrm>
            <a:off x="1045031" y="913433"/>
            <a:ext cx="86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859ED-32EA-41BC-BC38-66227B05303A}"/>
                  </a:ext>
                </a:extLst>
              </p:cNvPr>
              <p:cNvSpPr txBox="1"/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49859ED-32EA-41BC-BC38-66227B053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4603A0-0C06-4F80-B7A2-E771FBA7DBA8}"/>
                  </a:ext>
                </a:extLst>
              </p:cNvPr>
              <p:cNvSpPr txBox="1"/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4603A0-0C06-4F80-B7A2-E771FBA7D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EDA170-9CD5-4708-AF2F-7EDDF6C1A649}"/>
                  </a:ext>
                </a:extLst>
              </p:cNvPr>
              <p:cNvSpPr txBox="1"/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EDA170-9CD5-4708-AF2F-7EDDF6C1A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8AFE94-3F29-488B-8422-41A5D8D01875}"/>
                  </a:ext>
                </a:extLst>
              </p:cNvPr>
              <p:cNvSpPr txBox="1"/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8AFE94-3F29-488B-8422-41A5D8D0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2801ED-F66E-4D49-BD71-91985EA6E95D}"/>
                  </a:ext>
                </a:extLst>
              </p:cNvPr>
              <p:cNvSpPr txBox="1"/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𝟏𝟔𝟗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2801ED-F66E-4D49-BD71-91985EA6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90D239-C59B-4DCD-B33C-00BBB0A60A27}"/>
                  </a:ext>
                </a:extLst>
              </p:cNvPr>
              <p:cNvSpPr txBox="1"/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𝟏𝟔𝟗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90D239-C59B-4DCD-B33C-00BBB0A6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43778F-7699-45D0-9A30-2C4A92CA2B73}"/>
                  </a:ext>
                </a:extLst>
              </p:cNvPr>
              <p:cNvSpPr txBox="1"/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43778F-7699-45D0-9A30-2C4A92CA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C02FAD-5AF7-40FA-AF09-F1B7C32B7EE0}"/>
              </a:ext>
            </a:extLst>
          </p:cNvPr>
          <p:cNvSpPr txBox="1"/>
          <p:nvPr/>
        </p:nvSpPr>
        <p:spPr>
          <a:xfrm>
            <a:off x="2505271" y="642230"/>
            <a:ext cx="111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0358F5-E658-468C-BAB9-0DAC327343E6}"/>
                  </a:ext>
                </a:extLst>
              </p:cNvPr>
              <p:cNvSpPr txBox="1"/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0358F5-E658-468C-BAB9-0DAC32734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5083EA-CA83-4E13-BE58-3D2F6BD31170}"/>
                  </a:ext>
                </a:extLst>
              </p:cNvPr>
              <p:cNvSpPr txBox="1"/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5083EA-CA83-4E13-BE58-3D2F6BD3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23DDF6-C254-4D7F-822E-B8DCBCC4D0B8}"/>
                  </a:ext>
                </a:extLst>
              </p:cNvPr>
              <p:cNvSpPr txBox="1"/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3DDF6-C254-4D7F-822E-B8DCBCC4D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1B544-7B9D-4E9A-B3F1-AB8FE62337B5}"/>
                  </a:ext>
                </a:extLst>
              </p:cNvPr>
              <p:cNvSpPr txBox="1"/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E1B544-7B9D-4E9A-B3F1-AB8FE623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9675D0-9788-4A27-995C-A784E0032868}"/>
                  </a:ext>
                </a:extLst>
              </p:cNvPr>
              <p:cNvSpPr txBox="1"/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9675D0-9788-4A27-995C-A784E0032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5437CA-6B0C-4561-83B6-BF38302BD9C2}"/>
                  </a:ext>
                </a:extLst>
              </p:cNvPr>
              <p:cNvSpPr txBox="1"/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5437CA-6B0C-4561-83B6-BF38302B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4C2D5E-AA91-44E1-8836-C0B14514760A}"/>
                  </a:ext>
                </a:extLst>
              </p:cNvPr>
              <p:cNvSpPr txBox="1"/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𝟑𝟑𝟕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4C2D5E-AA91-44E1-8836-C0B145147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38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7248EA-CDDB-4C5E-A132-CD7E41AC580D}"/>
              </a:ext>
            </a:extLst>
          </p:cNvPr>
          <p:cNvSpPr/>
          <p:nvPr/>
        </p:nvSpPr>
        <p:spPr>
          <a:xfrm>
            <a:off x="571731" y="1259833"/>
            <a:ext cx="11048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Sử dụng máy tính cầm tay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6E5E7ABC-6DA2-4020-9290-8EC9D4C6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595"/>
            <a:ext cx="55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close-up of a calculator&#10;&#10;Description automatically generated">
            <a:extLst>
              <a:ext uri="{FF2B5EF4-FFF2-40B4-BE49-F238E27FC236}">
                <a16:creationId xmlns:a16="http://schemas.microsoft.com/office/drawing/2014/main" id="{528F9621-ED42-4A28-A7DE-B32D97C5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283"/>
            <a:ext cx="3098703" cy="594271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8B781EB-445B-4EBA-9347-514409B1D2FF}"/>
              </a:ext>
            </a:extLst>
          </p:cNvPr>
          <p:cNvSpPr/>
          <p:nvPr/>
        </p:nvSpPr>
        <p:spPr>
          <a:xfrm>
            <a:off x="4068734" y="321906"/>
            <a:ext cx="6382139" cy="2509934"/>
          </a:xfrm>
          <a:prstGeom prst="wedgeRoundRectCallout">
            <a:avLst>
              <a:gd name="adj1" fmla="val 51096"/>
              <a:gd name="adj2" fmla="val 807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định nút ON/OFF; nút số từ 0 đến 9, nút dấu +, -, x, :, =; nút DEL; AC; ngoặc trái; ngoặc phải; nút lũy thừa.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064B4-7AB0-4557-A065-DC7D9CFF0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60" y="2462262"/>
            <a:ext cx="4394855" cy="43948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434672-B3B7-476E-B54C-B2B30F433D4A}"/>
              </a:ext>
            </a:extLst>
          </p:cNvPr>
          <p:cNvSpPr/>
          <p:nvPr/>
        </p:nvSpPr>
        <p:spPr>
          <a:xfrm>
            <a:off x="3834881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5FDEA0-875B-4BC0-9A0A-D97A389DFE23}"/>
              </a:ext>
            </a:extLst>
          </p:cNvPr>
          <p:cNvSpPr/>
          <p:nvPr/>
        </p:nvSpPr>
        <p:spPr>
          <a:xfrm>
            <a:off x="3834881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+ - x 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5B81C-4CED-4126-8D14-55C01B41D898}"/>
              </a:ext>
            </a:extLst>
          </p:cNvPr>
          <p:cNvSpPr/>
          <p:nvPr/>
        </p:nvSpPr>
        <p:spPr>
          <a:xfrm>
            <a:off x="5450975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799110-7C91-4E9F-B5F2-2D537A8AAB76}"/>
              </a:ext>
            </a:extLst>
          </p:cNvPr>
          <p:cNvSpPr/>
          <p:nvPr/>
        </p:nvSpPr>
        <p:spPr>
          <a:xfrm>
            <a:off x="5450975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OFF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D20B2F-F7E9-4EA8-A4FE-B7BF2E92B68F}"/>
              </a:ext>
            </a:extLst>
          </p:cNvPr>
          <p:cNvSpPr/>
          <p:nvPr/>
        </p:nvSpPr>
        <p:spPr>
          <a:xfrm>
            <a:off x="7067069" y="4918007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986B281-868E-46A8-BD23-07A5C2F1FCFD}"/>
              </a:ext>
            </a:extLst>
          </p:cNvPr>
          <p:cNvSpPr/>
          <p:nvPr/>
        </p:nvSpPr>
        <p:spPr>
          <a:xfrm>
            <a:off x="5450975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Ngoặc trái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Ngoặc phải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5B5824-BA98-435C-8F25-E90160293E09}"/>
              </a:ext>
            </a:extLst>
          </p:cNvPr>
          <p:cNvSpPr/>
          <p:nvPr/>
        </p:nvSpPr>
        <p:spPr>
          <a:xfrm>
            <a:off x="7067069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0 -&gt; 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331EB4-641F-4FAC-895A-892CDB6D86A9}"/>
              </a:ext>
            </a:extLst>
          </p:cNvPr>
          <p:cNvSpPr/>
          <p:nvPr/>
        </p:nvSpPr>
        <p:spPr>
          <a:xfrm>
            <a:off x="386039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1646CF-E6A2-4FBD-8356-EA2D8EAD2C65}"/>
              </a:ext>
            </a:extLst>
          </p:cNvPr>
          <p:cNvSpPr/>
          <p:nvPr/>
        </p:nvSpPr>
        <p:spPr>
          <a:xfrm>
            <a:off x="706706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Lũy thừa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4EC6A-0C0A-4F96-9C25-FFE15DEA324F}"/>
              </a:ext>
            </a:extLst>
          </p:cNvPr>
          <p:cNvSpPr txBox="1"/>
          <p:nvPr/>
        </p:nvSpPr>
        <p:spPr>
          <a:xfrm>
            <a:off x="4018701" y="3463211"/>
            <a:ext cx="41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Ẩn hiện các nút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14E856-995A-46E8-A553-1CEE056D111B}"/>
              </a:ext>
            </a:extLst>
          </p:cNvPr>
          <p:cNvSpPr/>
          <p:nvPr/>
        </p:nvSpPr>
        <p:spPr>
          <a:xfrm>
            <a:off x="2314575" y="2981325"/>
            <a:ext cx="619125" cy="5810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CDE6D4-CB23-4F6A-BF6D-943C884C87D5}"/>
              </a:ext>
            </a:extLst>
          </p:cNvPr>
          <p:cNvSpPr/>
          <p:nvPr/>
        </p:nvSpPr>
        <p:spPr>
          <a:xfrm>
            <a:off x="1760885" y="5410204"/>
            <a:ext cx="1098429" cy="916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98DA73-2C5C-4724-8944-5C8E3D6BAE76}"/>
              </a:ext>
            </a:extLst>
          </p:cNvPr>
          <p:cNvSpPr/>
          <p:nvPr/>
        </p:nvSpPr>
        <p:spPr>
          <a:xfrm>
            <a:off x="149689" y="3039159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7B33B2-48BB-495C-A98A-13EE0DD9A280}"/>
              </a:ext>
            </a:extLst>
          </p:cNvPr>
          <p:cNvSpPr/>
          <p:nvPr/>
        </p:nvSpPr>
        <p:spPr>
          <a:xfrm>
            <a:off x="2220478" y="4970502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C9A3FE-EBB8-489B-89B2-A8CFFBEFE33B}"/>
              </a:ext>
            </a:extLst>
          </p:cNvPr>
          <p:cNvSpPr/>
          <p:nvPr/>
        </p:nvSpPr>
        <p:spPr>
          <a:xfrm>
            <a:off x="272038" y="4982943"/>
            <a:ext cx="1571638" cy="1360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879539-45A2-42F3-8036-D729398BD4A8}"/>
              </a:ext>
            </a:extLst>
          </p:cNvPr>
          <p:cNvSpPr/>
          <p:nvPr/>
        </p:nvSpPr>
        <p:spPr>
          <a:xfrm>
            <a:off x="260297" y="6326547"/>
            <a:ext cx="611866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E7F2CB2-0438-41E6-9C2F-F913D267D095}"/>
              </a:ext>
            </a:extLst>
          </p:cNvPr>
          <p:cNvSpPr/>
          <p:nvPr/>
        </p:nvSpPr>
        <p:spPr>
          <a:xfrm>
            <a:off x="2199085" y="6326547"/>
            <a:ext cx="722473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DF5519D-BBE7-459D-9EC9-7108D729C27A}"/>
              </a:ext>
            </a:extLst>
          </p:cNvPr>
          <p:cNvSpPr/>
          <p:nvPr/>
        </p:nvSpPr>
        <p:spPr>
          <a:xfrm>
            <a:off x="1781129" y="4944254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7CF2B23-A9C2-49C1-8B1C-E7882A3C96DA}"/>
              </a:ext>
            </a:extLst>
          </p:cNvPr>
          <p:cNvSpPr/>
          <p:nvPr/>
        </p:nvSpPr>
        <p:spPr>
          <a:xfrm>
            <a:off x="2303283" y="4948146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F02759-5B9F-421A-86E7-CA0B676CDEC5}"/>
              </a:ext>
            </a:extLst>
          </p:cNvPr>
          <p:cNvSpPr/>
          <p:nvPr/>
        </p:nvSpPr>
        <p:spPr>
          <a:xfrm>
            <a:off x="1548111" y="3953331"/>
            <a:ext cx="425548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8761547-95F1-4010-B4EF-A54F0A4E7DE0}"/>
              </a:ext>
            </a:extLst>
          </p:cNvPr>
          <p:cNvSpPr/>
          <p:nvPr/>
        </p:nvSpPr>
        <p:spPr>
          <a:xfrm>
            <a:off x="1074429" y="4628831"/>
            <a:ext cx="949844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31A7079-06C4-4629-8A1C-7413A10E5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5" y="955373"/>
            <a:ext cx="4366035" cy="3027392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DB27CFF-3EDE-454A-A894-5E572F38C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02" y="1977547"/>
            <a:ext cx="4190999" cy="2609849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B709D0-3876-4DFD-85EB-2560B8BDE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90" y="4047537"/>
            <a:ext cx="4463211" cy="28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D2FF89-8CA0-48FE-BEC9-42DEF7E0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01"/>
            <a:ext cx="9304826" cy="48314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 các biểu thức toán học sau và đọc kết quả thu được.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EF3D62-7AC9-4B11-AAC5-D36E0C785169}"/>
                  </a:ext>
                </a:extLst>
              </p:cNvPr>
              <p:cNvSpPr txBox="1"/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𝟒𝟐𝟑𝟕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𝟏𝟗𝟐𝟖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EF3D62-7AC9-4B11-AAC5-D36E0C785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226806-EDDE-43E3-B3EA-300A9FE987C3}"/>
                  </a:ext>
                </a:extLst>
              </p:cNvPr>
              <p:cNvSpPr txBox="1"/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226806-EDDE-43E3-B3EA-300A9FE9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E35C6CB-0D7C-4098-96E3-5F12BEC64D79}"/>
              </a:ext>
            </a:extLst>
          </p:cNvPr>
          <p:cNvSpPr txBox="1"/>
          <p:nvPr/>
        </p:nvSpPr>
        <p:spPr>
          <a:xfrm>
            <a:off x="1623527" y="2662035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4666A-8043-40F3-9D43-78CC38666E83}"/>
              </a:ext>
            </a:extLst>
          </p:cNvPr>
          <p:cNvSpPr txBox="1"/>
          <p:nvPr/>
        </p:nvSpPr>
        <p:spPr>
          <a:xfrm>
            <a:off x="1623527" y="3715019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7DC350-AB9D-4127-8FDE-F03B87CF771C}"/>
              </a:ext>
            </a:extLst>
          </p:cNvPr>
          <p:cNvSpPr/>
          <p:nvPr/>
        </p:nvSpPr>
        <p:spPr>
          <a:xfrm>
            <a:off x="186612" y="1223281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0C638-28D5-40A7-A07A-834AFFF53D88}"/>
              </a:ext>
            </a:extLst>
          </p:cNvPr>
          <p:cNvSpPr txBox="1"/>
          <p:nvPr/>
        </p:nvSpPr>
        <p:spPr>
          <a:xfrm>
            <a:off x="1212979" y="1102671"/>
            <a:ext cx="10979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</a:rPr>
              <a:t>Sử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dụng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máy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cầm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tay</a:t>
            </a:r>
            <a:r>
              <a:rPr lang="en-US" sz="6000" b="1" dirty="0">
                <a:solidFill>
                  <a:srgbClr val="0000CC"/>
                </a:solidFill>
              </a:rPr>
              <a:t>,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5D858-9E11-4445-99BA-12EDA530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1" y="5161907"/>
            <a:ext cx="4813235" cy="169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1F95D2-DD30-4F41-AC0D-69B3830D3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896" y="5161907"/>
            <a:ext cx="4813237" cy="16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052DDB-7F45-42F9-977D-AAD5DEE9DEC5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25EE053-D5E5-47DF-A860-A0DA1CC4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2237839"/>
            <a:ext cx="10167139" cy="3773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EAB74-9E3D-449A-B3E6-989CAB895BC3}"/>
              </a:ext>
            </a:extLst>
          </p:cNvPr>
          <p:cNvSpPr txBox="1"/>
          <p:nvPr/>
        </p:nvSpPr>
        <p:spPr>
          <a:xfrm>
            <a:off x="531846" y="914400"/>
            <a:ext cx="1155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Bảng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thể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hiện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số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liệu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thống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kê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danh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mục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mua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văn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phẩm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của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một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cơ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quan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F6AA4-29A5-483B-A240-78BB8A6DC405}"/>
              </a:ext>
            </a:extLst>
          </p:cNvPr>
          <p:cNvSpPr txBox="1"/>
          <p:nvPr/>
        </p:nvSpPr>
        <p:spPr>
          <a:xfrm>
            <a:off x="143071" y="6150114"/>
            <a:ext cx="115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</a:rPr>
              <a:t>Tính tổng số tiền mua văn phòng phẩm của cơ quan.</a:t>
            </a:r>
          </a:p>
        </p:txBody>
      </p:sp>
    </p:spTree>
    <p:extLst>
      <p:ext uri="{BB962C8B-B14F-4D97-AF65-F5344CB8AC3E}">
        <p14:creationId xmlns:p14="http://schemas.microsoft.com/office/powerpoint/2010/main" val="251392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BDF858-01CB-4C0A-890F-DBEB2EF4B407}"/>
              </a:ext>
            </a:extLst>
          </p:cNvPr>
          <p:cNvSpPr/>
          <p:nvPr/>
        </p:nvSpPr>
        <p:spPr>
          <a:xfrm>
            <a:off x="1122091" y="620019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KHỞI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ĐỘNG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8D1B55-B39D-45AB-91BF-A563720F984E}"/>
              </a:ext>
            </a:extLst>
          </p:cNvPr>
          <p:cNvSpPr/>
          <p:nvPr/>
        </p:nvSpPr>
        <p:spPr>
          <a:xfrm>
            <a:off x="2713411" y="1802675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THÀNH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KIẾN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THỨC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B1DBC-80AB-439C-AD23-D4E334BD3B59}"/>
              </a:ext>
            </a:extLst>
          </p:cNvPr>
          <p:cNvSpPr/>
          <p:nvPr/>
        </p:nvSpPr>
        <p:spPr>
          <a:xfrm>
            <a:off x="5951065" y="1842953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DA4172-2403-4A79-AD28-52ED7A1E2194}"/>
              </a:ext>
            </a:extLst>
          </p:cNvPr>
          <p:cNvSpPr/>
          <p:nvPr/>
        </p:nvSpPr>
        <p:spPr>
          <a:xfrm>
            <a:off x="7834293" y="645135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55620F-BA64-4937-839C-9926FA23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1" y="2701214"/>
            <a:ext cx="9947818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98B94E-FDB3-430D-B792-86ACC1C33079}"/>
              </a:ext>
            </a:extLst>
          </p:cNvPr>
          <p:cNvSpPr/>
          <p:nvPr/>
        </p:nvSpPr>
        <p:spPr>
          <a:xfrm>
            <a:off x="3341271" y="0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GIAO VIỆC VỀ NHÀ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7E50C2-4C9A-4CD9-8EF8-0B8157F5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3" y="3220556"/>
            <a:ext cx="6923314" cy="3637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09BC4-470D-49E4-BBD7-7FAE826151CA}"/>
              </a:ext>
            </a:extLst>
          </p:cNvPr>
          <p:cNvSpPr txBox="1"/>
          <p:nvPr/>
        </p:nvSpPr>
        <p:spPr>
          <a:xfrm>
            <a:off x="531846" y="914400"/>
            <a:ext cx="1155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Hoàn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vận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dụng</a:t>
            </a:r>
            <a:endParaRPr lang="en-US" sz="3600" b="1" dirty="0">
              <a:solidFill>
                <a:srgbClr val="0000CC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Hoàn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bổ</a:t>
            </a:r>
            <a:r>
              <a:rPr lang="en-US" sz="3600" b="1" dirty="0">
                <a:solidFill>
                  <a:srgbClr val="0000CC"/>
                </a:solidFill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hoạt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động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nhóm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phần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thực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hành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phiếu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vào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vở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Làm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tập</a:t>
            </a:r>
            <a:r>
              <a:rPr lang="en-US" sz="3600" b="1" dirty="0">
                <a:solidFill>
                  <a:srgbClr val="0000CC"/>
                </a:solidFill>
              </a:rPr>
              <a:t> 1, 2, 3 (</a:t>
            </a:r>
            <a:r>
              <a:rPr lang="en-US" sz="3600" b="1" dirty="0" err="1">
                <a:solidFill>
                  <a:srgbClr val="0000CC"/>
                </a:solidFill>
              </a:rPr>
              <a:t>SGK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T20</a:t>
            </a:r>
            <a:r>
              <a:rPr lang="en-US" sz="3600" b="1" dirty="0">
                <a:solidFill>
                  <a:srgbClr val="0000CC"/>
                </a:solidFill>
              </a:rPr>
              <a:t>-21)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chuẩn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bị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tiết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sau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07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05195C-074A-4338-9E08-4CFD4C5C1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" y="1936523"/>
            <a:ext cx="8994712" cy="472222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9668780-1F67-42D8-BE55-A1D5ECD16C67}"/>
              </a:ext>
            </a:extLst>
          </p:cNvPr>
          <p:cNvSpPr/>
          <p:nvPr/>
        </p:nvSpPr>
        <p:spPr>
          <a:xfrm>
            <a:off x="1926871" y="1889600"/>
            <a:ext cx="1868129" cy="130769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0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DCBF897-116A-4548-B928-2EE157FB0E85}"/>
              </a:ext>
            </a:extLst>
          </p:cNvPr>
          <p:cNvSpPr/>
          <p:nvPr/>
        </p:nvSpPr>
        <p:spPr>
          <a:xfrm>
            <a:off x="4686923" y="1889601"/>
            <a:ext cx="1868129" cy="1307691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7426C11-F26A-402B-9671-BB635D87C37F}"/>
              </a:ext>
            </a:extLst>
          </p:cNvPr>
          <p:cNvSpPr/>
          <p:nvPr/>
        </p:nvSpPr>
        <p:spPr>
          <a:xfrm>
            <a:off x="7119555" y="2061639"/>
            <a:ext cx="1868129" cy="130769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479B8-2A87-4F9C-BF09-12D83E77699A}"/>
              </a:ext>
            </a:extLst>
          </p:cNvPr>
          <p:cNvSpPr/>
          <p:nvPr/>
        </p:nvSpPr>
        <p:spPr>
          <a:xfrm>
            <a:off x="1321384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An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EF32-0AB9-4E40-9FAA-643FE5F46ADB}"/>
              </a:ext>
            </a:extLst>
          </p:cNvPr>
          <p:cNvSpPr/>
          <p:nvPr/>
        </p:nvSpPr>
        <p:spPr>
          <a:xfrm>
            <a:off x="421838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Bình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6D4AB0-7D53-4277-A013-C7B815778DF5}"/>
              </a:ext>
            </a:extLst>
          </p:cNvPr>
          <p:cNvSpPr/>
          <p:nvPr/>
        </p:nvSpPr>
        <p:spPr>
          <a:xfrm>
            <a:off x="651406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Chi</a:t>
            </a:r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0133A9-327A-424F-8229-F57F61578AA6}"/>
                  </a:ext>
                </a:extLst>
              </p:cNvPr>
              <p:cNvSpPr/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/>
                  <a:t>Tính: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0133A9-327A-424F-8229-F57F61578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blipFill>
                <a:blip r:embed="rId4"/>
                <a:stretch>
                  <a:fillRect b="-112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3619BAD-92AF-42CF-89C0-3E280B14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38" y="418900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5E30BCC3-AAEB-436B-8AF5-C6EBA36E1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75" y="2363808"/>
            <a:ext cx="2690966" cy="464129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52D15A1-C1B9-474E-999C-2DDCA3AF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899"/>
            <a:ext cx="9453611" cy="194266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01D48A4-AF0B-4EEC-8D38-0A11094F3FED}"/>
              </a:ext>
            </a:extLst>
          </p:cNvPr>
          <p:cNvSpPr/>
          <p:nvPr/>
        </p:nvSpPr>
        <p:spPr>
          <a:xfrm>
            <a:off x="2267338" y="538490"/>
            <a:ext cx="6929533" cy="2565919"/>
          </a:xfrm>
          <a:prstGeom prst="cloudCallout">
            <a:avLst>
              <a:gd name="adj1" fmla="val 48512"/>
              <a:gd name="adj2" fmla="val 58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Vì sao lại có các kết quả khác nhau như vậy?</a:t>
            </a:r>
          </a:p>
        </p:txBody>
      </p:sp>
    </p:spTree>
    <p:extLst>
      <p:ext uri="{BB962C8B-B14F-4D97-AF65-F5344CB8AC3E}">
        <p14:creationId xmlns:p14="http://schemas.microsoft.com/office/powerpoint/2010/main" val="13289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53FDF-1BBA-4221-B424-668101FB3DDC}"/>
              </a:ext>
            </a:extLst>
          </p:cNvPr>
          <p:cNvSpPr/>
          <p:nvPr/>
        </p:nvSpPr>
        <p:spPr>
          <a:xfrm>
            <a:off x="301785" y="1754355"/>
            <a:ext cx="11588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1. Thứ tự thực hiện phép tính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D7DAFF-65F1-488F-8361-AC62BC8C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3048476"/>
            <a:ext cx="761904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DCF8B83-5A80-4A20-BCC8-2CBC40157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" y="1735495"/>
            <a:ext cx="3572177" cy="237821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EAA2739-4370-497F-A7D6-2EDC43718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2" y="1735495"/>
            <a:ext cx="3665608" cy="238690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9F8E5FE-AA90-4D9A-8C72-463EE4E29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4" y="1726804"/>
            <a:ext cx="3588001" cy="2395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685A3-B511-439B-978C-6E555E9AC6FF}"/>
              </a:ext>
            </a:extLst>
          </p:cNvPr>
          <p:cNvSpPr txBox="1"/>
          <p:nvPr/>
        </p:nvSpPr>
        <p:spPr>
          <a:xfrm>
            <a:off x="-233702" y="1109026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Bài làm của bạn 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7A4EB-93FF-4FF0-96E6-F12FCCA80560}"/>
              </a:ext>
            </a:extLst>
          </p:cNvPr>
          <p:cNvSpPr txBox="1"/>
          <p:nvPr/>
        </p:nvSpPr>
        <p:spPr>
          <a:xfrm>
            <a:off x="3719940" y="1150720"/>
            <a:ext cx="465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Bài làm của bạn Bình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E1F56-A9E1-44E5-950A-9ADDDA1185CD}"/>
              </a:ext>
            </a:extLst>
          </p:cNvPr>
          <p:cNvSpPr txBox="1"/>
          <p:nvPr/>
        </p:nvSpPr>
        <p:spPr>
          <a:xfrm>
            <a:off x="8077336" y="1192414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Bài làm của bạn Chi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6E65ACC-FB7C-48F2-A2A4-F557DDDE8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0" y="5036456"/>
            <a:ext cx="1907337" cy="134862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6E77A168-8166-4C2A-B1D1-A9B9B2238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6" y="4908363"/>
            <a:ext cx="1497028" cy="151069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59924CB-823E-4931-9E85-6D18F55520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65" y="5036456"/>
            <a:ext cx="1907337" cy="13486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AA8E8C-D985-41F4-A559-6D6A6E6C918B}"/>
              </a:ext>
            </a:extLst>
          </p:cNvPr>
          <p:cNvSpPr txBox="1"/>
          <p:nvPr/>
        </p:nvSpPr>
        <p:spPr>
          <a:xfrm>
            <a:off x="418009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C72EA-4014-4E27-A3B2-EB5329172F09}"/>
              </a:ext>
            </a:extLst>
          </p:cNvPr>
          <p:cNvSpPr txBox="1"/>
          <p:nvPr/>
        </p:nvSpPr>
        <p:spPr>
          <a:xfrm>
            <a:off x="4521200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2A8D3A-5409-47A3-81FB-2E476657AB7D}"/>
              </a:ext>
            </a:extLst>
          </p:cNvPr>
          <p:cNvSpPr txBox="1"/>
          <p:nvPr/>
        </p:nvSpPr>
        <p:spPr>
          <a:xfrm>
            <a:off x="8595634" y="4113711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21543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0E9787E-2BEF-4A19-9765-075097AB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" y="1406615"/>
            <a:ext cx="11565823" cy="52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76DC32F-3536-4F92-9D5E-C740501FD4A9}"/>
              </a:ext>
            </a:extLst>
          </p:cNvPr>
          <p:cNvSpPr txBox="1"/>
          <p:nvPr/>
        </p:nvSpPr>
        <p:spPr>
          <a:xfrm>
            <a:off x="233268" y="241333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2F8B4-731D-4E89-8A63-31F262AE3BBA}"/>
              </a:ext>
            </a:extLst>
          </p:cNvPr>
          <p:cNvSpPr txBox="1"/>
          <p:nvPr/>
        </p:nvSpPr>
        <p:spPr>
          <a:xfrm>
            <a:off x="233268" y="385820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3557F-11C4-4435-9398-ED266F18C408}"/>
              </a:ext>
            </a:extLst>
          </p:cNvPr>
          <p:cNvSpPr txBox="1"/>
          <p:nvPr/>
        </p:nvSpPr>
        <p:spPr>
          <a:xfrm>
            <a:off x="1212979" y="110267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00CC"/>
                </a:solidFill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39116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51578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51578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76DC32F-3536-4F92-9D5E-C740501FD4A9}"/>
              </a:ext>
            </a:extLst>
          </p:cNvPr>
          <p:cNvSpPr txBox="1"/>
          <p:nvPr/>
        </p:nvSpPr>
        <p:spPr>
          <a:xfrm>
            <a:off x="233268" y="252182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3557F-11C4-4435-9398-ED266F18C408}"/>
              </a:ext>
            </a:extLst>
          </p:cNvPr>
          <p:cNvSpPr txBox="1"/>
          <p:nvPr/>
        </p:nvSpPr>
        <p:spPr>
          <a:xfrm>
            <a:off x="1212979" y="121116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</a:rPr>
              <a:t>Tính</a:t>
            </a:r>
            <a:endParaRPr lang="en-US" sz="72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CF5E17-9310-401A-A9AD-C39032080FBF}"/>
                  </a:ext>
                </a:extLst>
              </p:cNvPr>
              <p:cNvSpPr txBox="1"/>
              <p:nvPr/>
            </p:nvSpPr>
            <p:spPr>
              <a:xfrm>
                <a:off x="836647" y="3531652"/>
                <a:ext cx="63852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𝟏𝟐𝟗𝟔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CF5E17-9310-401A-A9AD-C39032080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3531652"/>
                <a:ext cx="6385248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1F71CC-3734-47C4-AA64-F1CB69F7C853}"/>
                  </a:ext>
                </a:extLst>
              </p:cNvPr>
              <p:cNvSpPr txBox="1"/>
              <p:nvPr/>
            </p:nvSpPr>
            <p:spPr>
              <a:xfrm>
                <a:off x="836647" y="4563471"/>
                <a:ext cx="4242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𝟏𝟑𝟔𝟖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F71CC-3734-47C4-AA64-F1CB69F7C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4563471"/>
                <a:ext cx="4242320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AA932C-ACD1-429C-A860-DD232F19AA34}"/>
                  </a:ext>
                </a:extLst>
              </p:cNvPr>
              <p:cNvSpPr txBox="1"/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𝟏𝟐𝟗𝟔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AA932C-ACD1-429C-A860-DD232F19A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4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488</Words>
  <Application>Microsoft Office PowerPoint</Application>
  <PresentationFormat>Màn hình rộng</PresentationFormat>
  <Paragraphs>111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Toãn Thái</dc:creator>
  <cp:lastModifiedBy>Anh Pham</cp:lastModifiedBy>
  <cp:revision>5</cp:revision>
  <dcterms:created xsi:type="dcterms:W3CDTF">2021-07-09T18:13:34Z</dcterms:created>
  <dcterms:modified xsi:type="dcterms:W3CDTF">2021-09-12T01:44:24Z</dcterms:modified>
</cp:coreProperties>
</file>